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289230-3A32-76A3-1659-6F17F5E0C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2D8E594-8318-B5BC-DE6A-B2015FBB0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5BFC79-6610-F4CC-D394-2EDF00FC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843AFF-310C-CA30-8E5F-420D12844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4ACD8B-CA4C-B18D-5A34-AEFC3B0E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25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5CA118-772F-8143-DFB4-77FBA9DB0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8CB3E4-B9B4-8F79-498D-480EC9CBE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695FB7-7D84-6A38-0AA2-84EB3105F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A5E6FF-D9F7-642B-58EE-22731C0C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D1394B-51A8-9C66-0544-E52868EB9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01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3F93F2-7AB4-727D-2559-AD085A500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2C766D-BADA-EB90-5C6F-D3D31B6B5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8278F3-FF56-78C3-A66A-EDD3CDD36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6E5AC1-2FF4-0208-981E-10C6413B3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BEC289-BC15-45F2-54AB-4D5FC4FA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748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516DF1-D5F0-888A-1870-C18F0231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5E3AD8-C2FD-65D2-FAC6-FC35ABDEC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1B993D-F8A8-6504-CE4F-15183B81D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35364D0-BA25-D166-FDA7-50B589376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CF2D1B6-00B5-B139-BBA5-DE893EE56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DEF912-FB39-B2FF-2F3D-5F5F9E74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26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8F2686-447A-E804-8D7A-1761EC73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ACAF9F-229E-C342-D243-2837416F9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B2A942C-5B89-FB34-07CB-A01B67577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52386E1-4D35-575A-9D24-DFFD1E44B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285E74-24DD-451B-37D8-E8DFB6FBF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804B67E-24FE-ED1E-AC47-ACC48BB4B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B802165-F0D8-61A0-7F90-9689466F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9844785-0DB3-D7B1-A41F-EEFFBE94C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18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4F466A-700B-303B-F321-AD311A2BE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CECE678-E6C4-1456-E637-890E85073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2BC966F-5F53-AA1F-ED4D-B29F74BA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8DEA8FD-1CA9-3E32-7F11-83B549AF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95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CF5A324-8B18-A9CE-CDEB-236280F09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3AD167C-762A-A828-E83E-F6FB091A3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A350CFE-A5EF-DED6-08F6-3BA738CBF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663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71D5FB-613D-5406-C190-8CE28190F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F9C9B7-BA34-FC09-B476-3D7D15C2A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402B6B-1CFE-9891-0A0D-F01516959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C33D8F2-EDCE-2199-4DE4-0358D7002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A61022-CB91-7A42-D2F3-15FE628A6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67203EA-0A1B-662E-D1B2-CE175C513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14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5C34DE-6479-9FBC-7090-8ABE0B409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11ED912-0909-C419-3FBC-DC4288661F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B57AD1C-5228-7CD2-7928-0C3AFD7C1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36EAE9-2454-13BB-49D3-E15334AEF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3F1DE99-7B8D-97BC-0B51-38A732ABB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D9805C-976F-EC9E-A16E-C38754A9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46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FF1EF8-6469-D635-E54E-B30A1C191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B708D1-41BA-EC23-91CE-E604D9E44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F2A12E-9A73-E473-F6D8-037D17F8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839953E-BF40-0692-F0F7-E1BB34064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79273F-188F-8FDC-C111-76BD4A425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85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E35859A-9ECA-9737-3E02-303F086FA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322F6BB-EB4D-DA03-DDE8-8EF54447D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456769-29EB-4733-8B4F-17C8E5642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1E3169-6C60-A6AF-2E46-1F69F27DE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7D57C3-5CCC-1F56-73A3-EC4AD0315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5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8086EBF-6A4F-1879-2B8E-0CD8D9C8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D93F15-4CFF-CEFF-02AD-4985C7A8A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72BA7D-DA0B-67D6-CF9C-B96455B57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9B91E-3040-4770-8ACC-016B3B063329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3C28B0-54F6-96EA-51AA-B7B4B8A6F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57D530-40B7-446D-A0BC-83FFD16D1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47716-9E2B-40B6-BABB-F6C5E233BF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43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내 평생 사는동안">
            <a:extLst>
              <a:ext uri="{FF2B5EF4-FFF2-40B4-BE49-F238E27FC236}">
                <a16:creationId xmlns:a16="http://schemas.microsoft.com/office/drawing/2014/main" id="{7DFA452A-E8A1-1D82-30D3-8D388135B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2"/>
          <a:stretch/>
        </p:blipFill>
        <p:spPr bwMode="auto">
          <a:xfrm>
            <a:off x="134565" y="103471"/>
            <a:ext cx="5852160" cy="665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오 나의 자비로운 주여~♬">
            <a:extLst>
              <a:ext uri="{FF2B5EF4-FFF2-40B4-BE49-F238E27FC236}">
                <a16:creationId xmlns:a16="http://schemas.microsoft.com/office/drawing/2014/main" id="{78B57D6C-1680-DB92-2159-E913C767F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"/>
          <a:stretch/>
        </p:blipFill>
        <p:spPr bwMode="auto">
          <a:xfrm>
            <a:off x="6096000" y="181008"/>
            <a:ext cx="5852160" cy="657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12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주님큰영광받으소서(악보/영상/가사)-마커스/어노인팅/예수전도단/전하세예수(A코드)">
            <a:extLst>
              <a:ext uri="{FF2B5EF4-FFF2-40B4-BE49-F238E27FC236}">
                <a16:creationId xmlns:a16="http://schemas.microsoft.com/office/drawing/2014/main" id="{9415FB45-2E7D-C82C-57C9-C321774E3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 bwMode="auto">
          <a:xfrm>
            <a:off x="6216050" y="0"/>
            <a:ext cx="5975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나의기도하는것보다(가사/악보/영상)-A코드">
            <a:extLst>
              <a:ext uri="{FF2B5EF4-FFF2-40B4-BE49-F238E27FC236}">
                <a16:creationId xmlns:a16="http://schemas.microsoft.com/office/drawing/2014/main" id="{670D2C24-9536-A405-1589-C94FB1A6A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t="4148" r="4377" b="9185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06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조혜옥</dc:creator>
  <cp:lastModifiedBy>조혜옥</cp:lastModifiedBy>
  <cp:revision>3</cp:revision>
  <dcterms:created xsi:type="dcterms:W3CDTF">2022-07-27T03:21:01Z</dcterms:created>
  <dcterms:modified xsi:type="dcterms:W3CDTF">2022-08-19T05:39:32Z</dcterms:modified>
</cp:coreProperties>
</file>