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5B1C79-8737-4D36-B9E2-D605C4766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E1B02B2-CAB3-48B7-981D-CE3FC46EE0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860240-FBA6-46AF-9662-15A89652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BC480E-485F-4EF8-971A-C243F328C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4B8073B-E71F-4BAD-B7A8-9A0E1E56F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370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92DF9F-FE23-4BB7-B426-4E8064A4D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B84FF41-BA61-49DF-A91D-363F7DEC3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6FD4562-DF69-4D5B-865B-CEFF2BB8A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479DB22-355B-4DFE-8C26-6AE4EED8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9EA716F-D239-453F-AFCA-68DD8A85D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116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53DE84-6944-4BD2-B38F-7DC7A9CCE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064D3B6-9735-4DA1-9E9D-3CB2A65DC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B69E4E-60C1-460B-88DC-7070ADEB0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72ED2B-EBAC-47DF-B2AF-826915A13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7808D1F-ADF5-4E86-9C37-FB8B92135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44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AABE3E-2454-46CB-81D3-AB8D0C9A9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1A26CB7-9B9E-4F26-8B34-F81D57FB0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0B39D52-684C-4563-9BE4-6C647C5475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ADDEDD0-4D1C-4CCF-AD2E-AE79675C1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E9847CC-9769-4E7F-8ED3-12004D8D2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9FE58AC-AC95-47DA-94DB-0E3629CF3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0725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5D1FFA-68A4-4E9F-A877-5B00F5876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A7540DB-C841-40F0-AB73-5EBC8E34C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575004E-DA56-4C80-9981-BAA13B5D60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C8E21DE-DB12-4A47-8751-6968707E8B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564156A-4956-41EF-9BAB-735186368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D224F24-CF02-4EDC-B39D-90740F0DB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C5C7FDD-A6E1-4AA5-8F72-063559B88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5C022C5-6CE0-4508-9539-1E6ADCDCA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2959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3AC449-F23C-49B6-89B8-D69498F9A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135A074-77DD-40AB-87AD-264B1D53E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BA32307-234D-49AA-9CFB-5FEA335B7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3BE28F1-A8A0-4BC7-A7DF-E4A7864FD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0456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066ACBA-F200-4D3C-AB92-69BC5AC46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5BCAEBD-4792-4431-B7D7-9ABFEC4D7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3138135-E3A2-4D1B-8007-83C779EE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352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9EF25E-C119-4982-8180-532986E48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663E95D-410A-40BB-8F53-85A06A94A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9A10D34-C65E-433B-BBCA-D6CD58FD3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E5E46D9-8703-43E3-BB61-F0DAB6DC7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AB9A705-31B5-4EE1-B1C1-6B04A78AF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320F298-1683-471D-8BD9-5BFD8E1BE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37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307639-9A43-4E6E-8D4D-757350317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22B8F0A-592C-447B-9F76-D83D98E66B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0C2DABD-DBE1-43C7-A088-7410CF2C49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E7A4A04-A81F-4FE5-9A55-307686E6D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DE5F73C-1F9C-4426-8CD3-4E1D8317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4EA39D1-77EA-4F40-B91A-A51DEC924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9215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326759-ADF9-4202-B2F2-CFABBB3EF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23A39E8-AA37-466A-9228-5272C77D5D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424236-16B2-4328-900A-714CE351B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934D5A-BD5A-4144-BC8C-8E53402BD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B3DBDA-875F-46E4-BA64-1DF4EB602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7012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2F8E671-C06A-49BD-A2DD-73F14083B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017EFA1-055B-41FC-9D0C-28D5C42063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D3FC721-967B-482D-B86A-4791E1EFA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F400-47EE-46AD-895F-2699CE26EEE0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69CA0E-9B8B-4D91-B293-DDEB511B4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A61FA52-80CB-4CD4-9B62-B4C311532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7077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2986973-16DA-4FF9-91D9-EC7C5C9B7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185E67-AA58-4721-8B3B-277BCB7D4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F1F50D6-F042-4564-AB52-BC960D00B4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4F400-47EE-46AD-895F-2699CE26EEE0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3C3FFA-132F-4FF6-8498-F5E7DFA9B2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BA6B9F-17F3-46F0-9216-D76608E7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49A4D-CE43-4E11-89B5-326DA7EFD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787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 /><Relationship Id="rId2" Type="http://schemas.openxmlformats.org/officeDocument/2006/relationships/image" Target="../media/image1.gif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 /><Relationship Id="rId2" Type="http://schemas.openxmlformats.org/officeDocument/2006/relationships/image" Target="../media/image3.tmp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5.tmp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BBB9CC29-67FD-4268-BC78-FD8536E7BB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5" b="7222"/>
          <a:stretch/>
        </p:blipFill>
        <p:spPr bwMode="auto">
          <a:xfrm>
            <a:off x="0" y="-95249"/>
            <a:ext cx="6162674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1181161-AF24-4517-97DC-5152245208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/>
          <a:stretch/>
        </p:blipFill>
        <p:spPr bwMode="auto">
          <a:xfrm>
            <a:off x="6343372" y="1"/>
            <a:ext cx="5646222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084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347366A9-82A4-481E-96AC-2ED46BC13F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/>
          <a:stretch/>
        </p:blipFill>
        <p:spPr bwMode="auto">
          <a:xfrm>
            <a:off x="6185606" y="14308"/>
            <a:ext cx="5183808" cy="462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7576B38-8794-4BA7-B5F4-263480748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395065" y="14308"/>
            <a:ext cx="52296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DA658EA-A2B8-8470-5FA3-A615E13971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57580" y="4795153"/>
            <a:ext cx="5582709" cy="207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79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0</Words>
  <Application>Microsoft Office PowerPoint</Application>
  <PresentationFormat>와이드스크린</PresentationFormat>
  <Paragraphs>0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Cho Hyeok</dc:creator>
  <cp:lastModifiedBy>박 상원</cp:lastModifiedBy>
  <cp:revision>6</cp:revision>
  <dcterms:created xsi:type="dcterms:W3CDTF">2022-02-05T04:30:09Z</dcterms:created>
  <dcterms:modified xsi:type="dcterms:W3CDTF">2022-10-31T23:41:27Z</dcterms:modified>
</cp:coreProperties>
</file>