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63" r:id="rId6"/>
    <p:sldId id="264" r:id="rId7"/>
    <p:sldId id="259" r:id="rId8"/>
    <p:sldId id="260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FF0000"/>
    <a:srgbClr val="E6E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91" autoAdjust="0"/>
  </p:normalViewPr>
  <p:slideViewPr>
    <p:cSldViewPr>
      <p:cViewPr varScale="1">
        <p:scale>
          <a:sx n="98" d="100"/>
          <a:sy n="98" d="100"/>
        </p:scale>
        <p:origin x="-61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CF592-2245-48E6-BD6F-0D6008A0A507}" type="datetimeFigureOut">
              <a:rPr lang="ko-KR" altLang="en-US" smtClean="0"/>
              <a:t>2016-04-09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32D2-4550-44AF-82F1-BD936D8153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15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CF592-2245-48E6-BD6F-0D6008A0A507}" type="datetimeFigureOut">
              <a:rPr lang="ko-KR" altLang="en-US" smtClean="0"/>
              <a:t>2016-04-09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32D2-4550-44AF-82F1-BD936D8153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1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CF592-2245-48E6-BD6F-0D6008A0A507}" type="datetimeFigureOut">
              <a:rPr lang="ko-KR" altLang="en-US" smtClean="0"/>
              <a:t>2016-04-09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32D2-4550-44AF-82F1-BD936D8153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899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CF592-2245-48E6-BD6F-0D6008A0A507}" type="datetimeFigureOut">
              <a:rPr lang="ko-KR" altLang="en-US" smtClean="0"/>
              <a:t>2016-04-09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32D2-4550-44AF-82F1-BD936D8153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8535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CF592-2245-48E6-BD6F-0D6008A0A507}" type="datetimeFigureOut">
              <a:rPr lang="ko-KR" altLang="en-US" smtClean="0"/>
              <a:t>2016-04-09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32D2-4550-44AF-82F1-BD936D8153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530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CF592-2245-48E6-BD6F-0D6008A0A507}" type="datetimeFigureOut">
              <a:rPr lang="ko-KR" altLang="en-US" smtClean="0"/>
              <a:t>2016-04-09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32D2-4550-44AF-82F1-BD936D8153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745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CF592-2245-48E6-BD6F-0D6008A0A507}" type="datetimeFigureOut">
              <a:rPr lang="ko-KR" altLang="en-US" smtClean="0"/>
              <a:t>2016-04-09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32D2-4550-44AF-82F1-BD936D8153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7846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CF592-2245-48E6-BD6F-0D6008A0A507}" type="datetimeFigureOut">
              <a:rPr lang="ko-KR" altLang="en-US" smtClean="0"/>
              <a:t>2016-04-09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32D2-4550-44AF-82F1-BD936D8153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2398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CF592-2245-48E6-BD6F-0D6008A0A507}" type="datetimeFigureOut">
              <a:rPr lang="ko-KR" altLang="en-US" smtClean="0"/>
              <a:t>2016-04-09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32D2-4550-44AF-82F1-BD936D8153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40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CF592-2245-48E6-BD6F-0D6008A0A507}" type="datetimeFigureOut">
              <a:rPr lang="ko-KR" altLang="en-US" smtClean="0"/>
              <a:t>2016-04-09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32D2-4550-44AF-82F1-BD936D8153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2906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CF592-2245-48E6-BD6F-0D6008A0A507}" type="datetimeFigureOut">
              <a:rPr lang="ko-KR" altLang="en-US" smtClean="0"/>
              <a:t>2016-04-09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32D2-4550-44AF-82F1-BD936D8153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02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CF592-2245-48E6-BD6F-0D6008A0A507}" type="datetimeFigureOut">
              <a:rPr lang="ko-KR" altLang="en-US" smtClean="0"/>
              <a:t>2016-04-09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632D2-4550-44AF-82F1-BD936D8153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92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7199313" cy="4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42863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13" y="2455118"/>
            <a:ext cx="466407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734913"/>
            <a:ext cx="4968551" cy="4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7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5536" y="474241"/>
            <a:ext cx="7200800" cy="74439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endParaRPr lang="ko-KR" altLang="en-US" sz="7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23528" y="283096"/>
            <a:ext cx="45719" cy="5378152"/>
          </a:xfrm>
          <a:solidFill>
            <a:srgbClr val="FFC000"/>
          </a:solidFill>
        </p:spPr>
        <p:txBody>
          <a:bodyPr>
            <a:normAutofit/>
          </a:bodyPr>
          <a:lstStyle/>
          <a:p>
            <a:endParaRPr lang="ko-KR" altLang="en-US" sz="7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816" y="2420888"/>
            <a:ext cx="4665672" cy="428144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6984776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043608" y="806836"/>
            <a:ext cx="6552728" cy="4494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ko-KR" sz="2300" b="1" baseline="40000" dirty="0" smtClean="0"/>
              <a:t>2</a:t>
            </a:r>
            <a:r>
              <a:rPr lang="ko-KR" altLang="en-US" sz="2300" b="1" dirty="0" smtClean="0"/>
              <a:t>내 종 모세가 죽었으니 이제 너는 이 모든 백성과 더불어 일어나 이 </a:t>
            </a:r>
            <a:r>
              <a:rPr lang="ko-KR" altLang="en-US" sz="2300" b="1" dirty="0" err="1" smtClean="0"/>
              <a:t>요단을</a:t>
            </a:r>
            <a:r>
              <a:rPr lang="ko-KR" altLang="en-US" sz="2300" b="1" dirty="0" smtClean="0"/>
              <a:t> 건너 내가 그들 곧 이스라엘 자손에게 주는 그 땅으로 가라 </a:t>
            </a:r>
            <a:r>
              <a:rPr lang="en-US" altLang="ko-KR" sz="2300" b="1" baseline="40000" dirty="0" smtClean="0"/>
              <a:t>3</a:t>
            </a:r>
            <a:r>
              <a:rPr lang="ko-KR" altLang="en-US" sz="2300" b="1" dirty="0" smtClean="0"/>
              <a:t>내가 모세에게 말한 바와 같이 너희 발바닥으로 밟는 곳은 모두 내가 너희에게 </a:t>
            </a:r>
            <a:r>
              <a:rPr lang="ko-KR" altLang="en-US" sz="2300" b="1" dirty="0" err="1" smtClean="0"/>
              <a:t>주었노니</a:t>
            </a:r>
            <a:r>
              <a:rPr lang="ko-KR" altLang="en-US" sz="2300" b="1" dirty="0" smtClean="0"/>
              <a:t> </a:t>
            </a:r>
            <a:r>
              <a:rPr lang="en-US" altLang="ko-KR" sz="2300" b="1" baseline="40000" dirty="0" smtClean="0"/>
              <a:t>4</a:t>
            </a:r>
            <a:r>
              <a:rPr lang="ko-KR" altLang="en-US" sz="2300" b="1" dirty="0" smtClean="0"/>
              <a:t>곧 광야와 이 레바논에서부터 큰 강 곧 </a:t>
            </a:r>
            <a:r>
              <a:rPr lang="ko-KR" altLang="en-US" sz="2300" b="1" dirty="0" err="1" smtClean="0"/>
              <a:t>유브라데</a:t>
            </a:r>
            <a:r>
              <a:rPr lang="ko-KR" altLang="en-US" sz="2300" b="1" dirty="0" smtClean="0"/>
              <a:t> 강까지 </a:t>
            </a:r>
            <a:r>
              <a:rPr lang="ko-KR" altLang="en-US" sz="2300" b="1" dirty="0" err="1" smtClean="0"/>
              <a:t>헷</a:t>
            </a:r>
            <a:r>
              <a:rPr lang="ko-KR" altLang="en-US" sz="2300" b="1" dirty="0" smtClean="0"/>
              <a:t> 족속의 온 땅과 또 해 지는 쪽 대해까지 너희의 영토가 되리라 </a:t>
            </a:r>
            <a:r>
              <a:rPr lang="en-US" altLang="ko-KR" sz="2300" b="1" baseline="40000" dirty="0" smtClean="0"/>
              <a:t>5</a:t>
            </a:r>
            <a:r>
              <a:rPr lang="ko-KR" altLang="en-US" sz="2300" b="1" dirty="0" smtClean="0"/>
              <a:t>네 평생에 너를 능히 대적할 자가 없으리니 내가 모세와 함께 있었던 것 같이 너와 함께 있을 </a:t>
            </a:r>
            <a:r>
              <a:rPr lang="ko-KR" altLang="en-US" sz="2300" b="1" dirty="0" err="1" smtClean="0"/>
              <a:t>것임이니라</a:t>
            </a:r>
            <a:r>
              <a:rPr lang="ko-KR" altLang="en-US" sz="2300" b="1" dirty="0" smtClean="0"/>
              <a:t> 내가 너를 떠나지 아니하며 버리지 아니하리니</a:t>
            </a:r>
          </a:p>
        </p:txBody>
      </p:sp>
    </p:spTree>
    <p:extLst>
      <p:ext uri="{BB962C8B-B14F-4D97-AF65-F5344CB8AC3E}">
        <p14:creationId xmlns:p14="http://schemas.microsoft.com/office/powerpoint/2010/main" val="59626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5655"/>
            <a:ext cx="7199313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13" y="278035"/>
            <a:ext cx="45719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42863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13" y="2455118"/>
            <a:ext cx="466407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838200"/>
            <a:ext cx="6986587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077913" y="838200"/>
            <a:ext cx="6516936" cy="4288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2500" b="1" baseline="40000" dirty="0" smtClean="0"/>
              <a:t>6</a:t>
            </a:r>
            <a:r>
              <a:rPr lang="ko-KR" altLang="en-US" sz="2500" b="1" dirty="0" smtClean="0"/>
              <a:t>강하고 </a:t>
            </a:r>
            <a:r>
              <a:rPr lang="ko-KR" altLang="en-US" sz="2500" b="1" dirty="0" err="1" smtClean="0"/>
              <a:t>담대하라</a:t>
            </a:r>
            <a:r>
              <a:rPr lang="ko-KR" altLang="en-US" sz="2500" b="1" dirty="0" smtClean="0"/>
              <a:t> 너는 내가 그들의 조상에게 맹세하여 그들에게 주리라 한 땅을 이 백성에게 차지하게 하리라 </a:t>
            </a:r>
            <a:r>
              <a:rPr lang="en-US" altLang="ko-KR" sz="2500" b="1" baseline="40000" dirty="0" smtClean="0"/>
              <a:t>7</a:t>
            </a:r>
            <a:r>
              <a:rPr lang="ko-KR" altLang="en-US" sz="2500" b="1" dirty="0" smtClean="0"/>
              <a:t>오직 강하고 극히 담대하여 나의 종 모세가 네게 명령한 그 율법을 다 지켜 행하고 우로나 좌로나 치우치지 말라 그리하면 어디로 가든지 형통하리니</a:t>
            </a:r>
          </a:p>
          <a:p>
            <a:pPr>
              <a:lnSpc>
                <a:spcPct val="110000"/>
              </a:lnSpc>
            </a:pPr>
            <a:r>
              <a:rPr lang="en-US" altLang="ko-KR" sz="2500" b="1" baseline="40000" dirty="0" smtClean="0"/>
              <a:t>8</a:t>
            </a:r>
            <a:r>
              <a:rPr lang="ko-KR" altLang="en-US" sz="2500" b="1" dirty="0" smtClean="0"/>
              <a:t>이 </a:t>
            </a:r>
            <a:r>
              <a:rPr lang="ko-KR" altLang="en-US" sz="2500" b="1" dirty="0" err="1" smtClean="0"/>
              <a:t>율법책을</a:t>
            </a:r>
            <a:r>
              <a:rPr lang="ko-KR" altLang="en-US" sz="2500" b="1" dirty="0" smtClean="0"/>
              <a:t> 네 입에서 떠나지 말게 하며 주야로 그것을 묵상하여 그 안에 기록된 대로 다 지켜 행하라 그리하면 네 길이 평탄하게 될 것이며 네가 형통하리라 </a:t>
            </a:r>
            <a:endParaRPr lang="ko-KR" alt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107634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719931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42863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13" y="2455118"/>
            <a:ext cx="466407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045095" y="823639"/>
            <a:ext cx="6623249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300" b="1" baseline="40000" dirty="0" smtClean="0"/>
              <a:t>9</a:t>
            </a:r>
            <a:r>
              <a:rPr lang="ko-KR" altLang="en-US" sz="2300" b="1" dirty="0" smtClean="0"/>
              <a:t>내가 네게 명령한 것이 아니냐 강하고 </a:t>
            </a:r>
            <a:r>
              <a:rPr lang="ko-KR" altLang="en-US" sz="2300" b="1" dirty="0" err="1" smtClean="0"/>
              <a:t>담대하라</a:t>
            </a:r>
            <a:r>
              <a:rPr lang="ko-KR" altLang="en-US" sz="2300" b="1" dirty="0" smtClean="0"/>
              <a:t> 두려워하지 말며 놀라지 말라 네가 어디로 가든지 네 하나님 여호와가 너와 함께 하느니라 하시니라 </a:t>
            </a:r>
            <a:endParaRPr lang="en-US" altLang="ko-KR" sz="2300" b="1" dirty="0" smtClean="0"/>
          </a:p>
          <a:p>
            <a:endParaRPr lang="en-US" altLang="ko-KR" sz="2300" b="1" dirty="0"/>
          </a:p>
        </p:txBody>
      </p:sp>
    </p:spTree>
    <p:extLst>
      <p:ext uri="{BB962C8B-B14F-4D97-AF65-F5344CB8AC3E}">
        <p14:creationId xmlns:p14="http://schemas.microsoft.com/office/powerpoint/2010/main" val="362896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719931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42863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13" y="2455118"/>
            <a:ext cx="466407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1045095" y="823639"/>
            <a:ext cx="6623249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300" b="1" baseline="40000" dirty="0" smtClean="0"/>
              <a:t>9</a:t>
            </a:r>
            <a:r>
              <a:rPr lang="ko-KR" altLang="en-US" sz="2300" b="1" dirty="0" smtClean="0"/>
              <a:t>내가 네게 명령한 것이 아니냐 강하고 </a:t>
            </a:r>
            <a:r>
              <a:rPr lang="ko-KR" altLang="en-US" sz="2300" b="1" dirty="0" err="1" smtClean="0"/>
              <a:t>담대하라</a:t>
            </a:r>
            <a:r>
              <a:rPr lang="ko-KR" altLang="en-US" sz="2300" b="1" dirty="0" smtClean="0"/>
              <a:t> 두려워하지 말며 놀라지 말라 네가 어디로 가든지 네 하나님 여호와가 너와 함께 하느니라 하시니라 </a:t>
            </a:r>
            <a:endParaRPr lang="en-US" altLang="ko-KR" sz="2300" b="1" dirty="0" smtClean="0"/>
          </a:p>
          <a:p>
            <a:endParaRPr lang="en-US" altLang="ko-KR" sz="2300" b="1" dirty="0"/>
          </a:p>
          <a:p>
            <a:r>
              <a:rPr lang="ko-KR" altLang="en-US" sz="2300" b="1" dirty="0" smtClean="0"/>
              <a:t>우리끼리 버전 </a:t>
            </a:r>
            <a:r>
              <a:rPr lang="en-US" altLang="ko-KR" sz="2300" b="1" dirty="0" smtClean="0"/>
              <a:t>: </a:t>
            </a:r>
            <a:r>
              <a:rPr lang="en-US" altLang="ko-KR" sz="2300" b="1" dirty="0" smtClean="0">
                <a:solidFill>
                  <a:srgbClr val="FFC000"/>
                </a:solidFill>
              </a:rPr>
              <a:t>(</a:t>
            </a:r>
            <a:r>
              <a:rPr lang="ko-KR" altLang="en-US" sz="2300" b="1" dirty="0" smtClean="0">
                <a:solidFill>
                  <a:srgbClr val="FFC000"/>
                </a:solidFill>
              </a:rPr>
              <a:t>막 짜증내며</a:t>
            </a:r>
            <a:r>
              <a:rPr lang="en-US" altLang="ko-KR" sz="2300" b="1" dirty="0" smtClean="0">
                <a:solidFill>
                  <a:srgbClr val="FFC000"/>
                </a:solidFill>
              </a:rPr>
              <a:t>)</a:t>
            </a:r>
            <a:r>
              <a:rPr lang="en-US" altLang="ko-KR" sz="2300" b="1" dirty="0" smtClean="0"/>
              <a:t>”</a:t>
            </a:r>
            <a:r>
              <a:rPr lang="ko-KR" altLang="en-US" sz="2300" b="1" dirty="0" smtClean="0"/>
              <a:t>명령이잖아</a:t>
            </a:r>
            <a:r>
              <a:rPr lang="en-US" altLang="ko-KR" sz="2300" b="1" dirty="0" smtClean="0"/>
              <a:t>. </a:t>
            </a:r>
            <a:r>
              <a:rPr lang="ko-KR" altLang="en-US" sz="2300" b="1" dirty="0" smtClean="0"/>
              <a:t>하라면 해야지</a:t>
            </a:r>
            <a:r>
              <a:rPr lang="en-US" altLang="ko-KR" sz="2300" b="1" dirty="0" smtClean="0"/>
              <a:t>. </a:t>
            </a:r>
            <a:r>
              <a:rPr lang="ko-KR" altLang="en-US" sz="2300" b="1" dirty="0" smtClean="0"/>
              <a:t>못할 것 같으면 아예 시키질 않았다니까</a:t>
            </a:r>
            <a:r>
              <a:rPr lang="en-US" altLang="ko-KR" sz="2300" b="1" dirty="0" smtClean="0"/>
              <a:t>? </a:t>
            </a:r>
            <a:r>
              <a:rPr lang="ko-KR" altLang="en-US" sz="2300" b="1" dirty="0" smtClean="0"/>
              <a:t>겁내지마</a:t>
            </a:r>
            <a:r>
              <a:rPr lang="en-US" altLang="ko-KR" sz="2300" b="1" dirty="0" smtClean="0"/>
              <a:t>. </a:t>
            </a:r>
            <a:r>
              <a:rPr lang="ko-KR" altLang="en-US" sz="2300" b="1" dirty="0" smtClean="0"/>
              <a:t>그냥 지르라니까</a:t>
            </a:r>
            <a:r>
              <a:rPr lang="en-US" altLang="ko-KR" sz="2300" b="1" dirty="0" smtClean="0"/>
              <a:t>?</a:t>
            </a:r>
            <a:endParaRPr lang="en-US" altLang="ko-KR" sz="2300" b="1" dirty="0" smtClean="0"/>
          </a:p>
        </p:txBody>
      </p:sp>
    </p:spTree>
    <p:extLst>
      <p:ext uri="{BB962C8B-B14F-4D97-AF65-F5344CB8AC3E}">
        <p14:creationId xmlns:p14="http://schemas.microsoft.com/office/powerpoint/2010/main" val="352717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719931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42863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13" y="2455118"/>
            <a:ext cx="466407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045095" y="823639"/>
            <a:ext cx="6623249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300" b="1" baseline="40000" dirty="0" smtClean="0"/>
              <a:t>9</a:t>
            </a:r>
            <a:r>
              <a:rPr lang="ko-KR" altLang="en-US" sz="2300" b="1" dirty="0" smtClean="0"/>
              <a:t>내가 네게 명령한 것이 아니냐 강하고 </a:t>
            </a:r>
            <a:r>
              <a:rPr lang="ko-KR" altLang="en-US" sz="2300" b="1" dirty="0" err="1" smtClean="0"/>
              <a:t>담대하라</a:t>
            </a:r>
            <a:r>
              <a:rPr lang="ko-KR" altLang="en-US" sz="2300" b="1" dirty="0" smtClean="0"/>
              <a:t> 두려워하지 말며 놀라지 말라 네가 어디로 가든지 네 하나님 여호와가 너와 함께 하느니라 하시니라 </a:t>
            </a:r>
            <a:endParaRPr lang="en-US" altLang="ko-KR" sz="2300" b="1" dirty="0" smtClean="0"/>
          </a:p>
          <a:p>
            <a:endParaRPr lang="en-US" altLang="ko-KR" sz="2300" b="1" dirty="0"/>
          </a:p>
          <a:p>
            <a:r>
              <a:rPr lang="ko-KR" altLang="en-US" sz="2300" b="1" dirty="0" smtClean="0"/>
              <a:t>우리끼리 버전 </a:t>
            </a:r>
            <a:r>
              <a:rPr lang="en-US" altLang="ko-KR" sz="2300" b="1" dirty="0" smtClean="0"/>
              <a:t>: </a:t>
            </a:r>
            <a:r>
              <a:rPr lang="en-US" altLang="ko-KR" sz="2300" b="1" dirty="0" smtClean="0">
                <a:solidFill>
                  <a:srgbClr val="FFC000"/>
                </a:solidFill>
              </a:rPr>
              <a:t>(</a:t>
            </a:r>
            <a:r>
              <a:rPr lang="ko-KR" altLang="en-US" sz="2300" b="1" dirty="0" smtClean="0">
                <a:solidFill>
                  <a:srgbClr val="FFC000"/>
                </a:solidFill>
              </a:rPr>
              <a:t>막 짜증내며</a:t>
            </a:r>
            <a:r>
              <a:rPr lang="en-US" altLang="ko-KR" sz="2300" b="1" dirty="0" smtClean="0">
                <a:solidFill>
                  <a:srgbClr val="FFC000"/>
                </a:solidFill>
              </a:rPr>
              <a:t>)</a:t>
            </a:r>
            <a:r>
              <a:rPr lang="en-US" altLang="ko-KR" sz="2300" b="1" dirty="0" smtClean="0"/>
              <a:t>”</a:t>
            </a:r>
            <a:r>
              <a:rPr lang="ko-KR" altLang="en-US" sz="2300" b="1" dirty="0" smtClean="0"/>
              <a:t>명령이잖아</a:t>
            </a:r>
            <a:r>
              <a:rPr lang="en-US" altLang="ko-KR" sz="2300" b="1" dirty="0" smtClean="0"/>
              <a:t>. </a:t>
            </a:r>
            <a:r>
              <a:rPr lang="ko-KR" altLang="en-US" sz="2300" b="1" dirty="0" smtClean="0"/>
              <a:t>하라면 해야지</a:t>
            </a:r>
            <a:r>
              <a:rPr lang="en-US" altLang="ko-KR" sz="2300" b="1" dirty="0" smtClean="0"/>
              <a:t>. </a:t>
            </a:r>
            <a:r>
              <a:rPr lang="ko-KR" altLang="en-US" sz="2300" b="1" dirty="0" smtClean="0"/>
              <a:t>못할 것 같으면 아예 시키질 않았다니까</a:t>
            </a:r>
            <a:r>
              <a:rPr lang="en-US" altLang="ko-KR" sz="2300" b="1" dirty="0" smtClean="0"/>
              <a:t>? </a:t>
            </a:r>
            <a:r>
              <a:rPr lang="ko-KR" altLang="en-US" sz="2300" b="1" dirty="0" smtClean="0"/>
              <a:t>겁내지마</a:t>
            </a:r>
            <a:r>
              <a:rPr lang="en-US" altLang="ko-KR" sz="2300" b="1" dirty="0" smtClean="0"/>
              <a:t>. </a:t>
            </a:r>
            <a:r>
              <a:rPr lang="ko-KR" altLang="en-US" sz="2300" b="1" dirty="0" smtClean="0"/>
              <a:t>그냥 지르라니까</a:t>
            </a:r>
            <a:r>
              <a:rPr lang="en-US" altLang="ko-KR" sz="2300" b="1" dirty="0" smtClean="0"/>
              <a:t>?</a:t>
            </a:r>
          </a:p>
          <a:p>
            <a:endParaRPr lang="en-US" altLang="ko-KR" sz="2300" b="1" dirty="0"/>
          </a:p>
          <a:p>
            <a:r>
              <a:rPr lang="ko-KR" altLang="en-US" sz="2300" b="1" dirty="0" smtClean="0"/>
              <a:t>하나님 버전 </a:t>
            </a:r>
            <a:r>
              <a:rPr lang="en-US" altLang="ko-KR" sz="2300" b="1" dirty="0" smtClean="0"/>
              <a:t>: “</a:t>
            </a:r>
            <a:r>
              <a:rPr lang="ko-KR" altLang="en-US" sz="2300" b="1" dirty="0" smtClean="0"/>
              <a:t>내가 명령한 게 아니니</a:t>
            </a:r>
            <a:r>
              <a:rPr lang="en-US" altLang="ko-KR" sz="2300" b="1" dirty="0" smtClean="0">
                <a:solidFill>
                  <a:srgbClr val="92D050"/>
                </a:solidFill>
              </a:rPr>
              <a:t>?(</a:t>
            </a:r>
            <a:r>
              <a:rPr lang="ko-KR" altLang="en-US" sz="2300" b="1" dirty="0" smtClean="0">
                <a:solidFill>
                  <a:srgbClr val="92D050"/>
                </a:solidFill>
              </a:rPr>
              <a:t>명령하신 건 책임도 지시죠</a:t>
            </a:r>
            <a:r>
              <a:rPr lang="en-US" altLang="ko-KR" sz="2300" b="1" dirty="0" smtClean="0">
                <a:solidFill>
                  <a:srgbClr val="92D050"/>
                </a:solidFill>
              </a:rPr>
              <a:t>? </a:t>
            </a:r>
            <a:r>
              <a:rPr lang="ko-KR" altLang="en-US" sz="2300" b="1" dirty="0" smtClean="0">
                <a:solidFill>
                  <a:srgbClr val="92D050"/>
                </a:solidFill>
              </a:rPr>
              <a:t>믿고 행하면</a:t>
            </a:r>
            <a:r>
              <a:rPr lang="en-US" altLang="ko-KR" sz="2300" b="1" dirty="0" smtClean="0">
                <a:solidFill>
                  <a:srgbClr val="92D050"/>
                </a:solidFill>
              </a:rPr>
              <a:t> </a:t>
            </a:r>
            <a:r>
              <a:rPr lang="ko-KR" altLang="en-US" sz="2300" b="1" dirty="0" smtClean="0">
                <a:solidFill>
                  <a:srgbClr val="92D050"/>
                </a:solidFill>
              </a:rPr>
              <a:t>이루게 하십니다</a:t>
            </a:r>
            <a:r>
              <a:rPr lang="en-US" altLang="ko-KR" sz="2300" b="1" dirty="0" smtClean="0">
                <a:solidFill>
                  <a:srgbClr val="92D050"/>
                </a:solidFill>
              </a:rPr>
              <a:t>.)</a:t>
            </a:r>
            <a:r>
              <a:rPr lang="en-US" altLang="ko-KR" sz="2300" b="1" dirty="0" smtClean="0"/>
              <a:t> </a:t>
            </a:r>
            <a:r>
              <a:rPr lang="ko-KR" altLang="en-US" sz="2300" b="1" dirty="0" smtClean="0"/>
              <a:t>강하고 </a:t>
            </a:r>
            <a:r>
              <a:rPr lang="ko-KR" altLang="en-US" sz="2300" b="1" dirty="0" err="1" smtClean="0"/>
              <a:t>담대하라</a:t>
            </a:r>
            <a:r>
              <a:rPr lang="en-US" altLang="ko-KR" sz="2300" b="1" dirty="0" smtClean="0"/>
              <a:t>. </a:t>
            </a:r>
            <a:r>
              <a:rPr lang="ko-KR" altLang="en-US" sz="2300" b="1" dirty="0" smtClean="0"/>
              <a:t>내가 늘 너와 함께 할 것이니 나를 믿고 행하라</a:t>
            </a:r>
            <a:r>
              <a:rPr lang="en-US" altLang="ko-KR" sz="2300" b="1" dirty="0" smtClean="0"/>
              <a:t>”</a:t>
            </a:r>
            <a:endParaRPr lang="ko-KR" alt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37625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7199313" cy="4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42863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13" y="2455118"/>
            <a:ext cx="466407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045095" y="823639"/>
            <a:ext cx="6695257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300" b="1" baseline="40000" dirty="0" smtClean="0"/>
              <a:t>10</a:t>
            </a:r>
            <a:r>
              <a:rPr lang="ko-KR" altLang="en-US" sz="2300" b="1" u="sng" dirty="0" smtClean="0">
                <a:solidFill>
                  <a:srgbClr val="FF0000"/>
                </a:solidFill>
              </a:rPr>
              <a:t>이에</a:t>
            </a:r>
            <a:r>
              <a:rPr lang="ko-KR" altLang="en-US" sz="2300" b="1" dirty="0" smtClean="0"/>
              <a:t> </a:t>
            </a:r>
            <a:r>
              <a:rPr lang="ko-KR" altLang="en-US" sz="2300" b="1" dirty="0" err="1" smtClean="0"/>
              <a:t>여호수아가</a:t>
            </a:r>
            <a:r>
              <a:rPr lang="ko-KR" altLang="en-US" sz="2300" b="1" dirty="0" smtClean="0"/>
              <a:t> 그 백성의 관리들에게 명령하여 이르되 </a:t>
            </a:r>
            <a:endParaRPr lang="en-US" altLang="ko-KR" sz="2300" b="1" dirty="0" smtClean="0"/>
          </a:p>
          <a:p>
            <a:endParaRPr lang="en-US" altLang="ko-KR" sz="2300" b="1" dirty="0"/>
          </a:p>
          <a:p>
            <a:endParaRPr lang="en-US" altLang="ko-KR" sz="2300" b="1" dirty="0" smtClean="0"/>
          </a:p>
          <a:p>
            <a:endParaRPr lang="en-US" altLang="ko-KR" sz="2300" b="1" dirty="0"/>
          </a:p>
          <a:p>
            <a:endParaRPr lang="en-US" altLang="ko-KR" sz="2300" b="1" dirty="0" smtClean="0"/>
          </a:p>
          <a:p>
            <a:endParaRPr lang="en-US" altLang="ko-KR" sz="2300" b="1" dirty="0"/>
          </a:p>
          <a:p>
            <a:endParaRPr lang="en-US" altLang="ko-KR" sz="2300" b="1" dirty="0"/>
          </a:p>
          <a:p>
            <a:endParaRPr lang="en-US" altLang="ko-KR" sz="2300" b="1" dirty="0" smtClean="0"/>
          </a:p>
          <a:p>
            <a:endParaRPr lang="en-US" altLang="ko-KR" sz="2300" b="1" dirty="0"/>
          </a:p>
          <a:p>
            <a:endParaRPr lang="en-US" altLang="ko-KR" sz="2300" b="1" dirty="0" smtClean="0"/>
          </a:p>
          <a:p>
            <a:endParaRPr lang="en-US" altLang="ko-KR" sz="2300" b="1" dirty="0"/>
          </a:p>
          <a:p>
            <a:endParaRPr lang="ko-KR" alt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427735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42863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7199313" cy="4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97" y="2239094"/>
            <a:ext cx="466407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971599" y="836712"/>
            <a:ext cx="6623249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300" b="1" dirty="0" smtClean="0"/>
              <a:t>사람이 자기의 친구와 이야기함 같이 여호와께서는 모세와 대면하여 말씀하시며 모세는 진으로 돌아오나 </a:t>
            </a:r>
            <a:r>
              <a:rPr lang="ko-KR" altLang="en-US" sz="2300" b="1" u="sng" dirty="0" smtClean="0">
                <a:solidFill>
                  <a:srgbClr val="3399FF"/>
                </a:solidFill>
              </a:rPr>
              <a:t>눈의 아들 젊은 </a:t>
            </a:r>
            <a:r>
              <a:rPr lang="ko-KR" altLang="en-US" sz="2300" b="1" u="sng" dirty="0" err="1" smtClean="0">
                <a:solidFill>
                  <a:srgbClr val="3399FF"/>
                </a:solidFill>
              </a:rPr>
              <a:t>수종자</a:t>
            </a:r>
            <a:r>
              <a:rPr lang="ko-KR" altLang="en-US" sz="2300" b="1" u="sng" dirty="0" smtClean="0">
                <a:solidFill>
                  <a:srgbClr val="3399FF"/>
                </a:solidFill>
              </a:rPr>
              <a:t> </a:t>
            </a:r>
            <a:r>
              <a:rPr lang="ko-KR" altLang="en-US" sz="2300" b="1" u="sng" dirty="0" err="1" smtClean="0">
                <a:solidFill>
                  <a:srgbClr val="3399FF"/>
                </a:solidFill>
              </a:rPr>
              <a:t>여호수아는</a:t>
            </a:r>
            <a:r>
              <a:rPr lang="ko-KR" altLang="en-US" sz="2300" b="1" u="sng" dirty="0" smtClean="0">
                <a:solidFill>
                  <a:srgbClr val="3399FF"/>
                </a:solidFill>
              </a:rPr>
              <a:t> </a:t>
            </a:r>
            <a:r>
              <a:rPr lang="ko-KR" altLang="en-US" sz="2300" b="1" u="sng" dirty="0" err="1" smtClean="0">
                <a:solidFill>
                  <a:srgbClr val="3399FF"/>
                </a:solidFill>
              </a:rPr>
              <a:t>회막을</a:t>
            </a:r>
            <a:r>
              <a:rPr lang="ko-KR" altLang="en-US" sz="2300" b="1" u="sng" dirty="0" smtClean="0">
                <a:solidFill>
                  <a:srgbClr val="3399FF"/>
                </a:solidFill>
              </a:rPr>
              <a:t> 떠나지 아니하니라 </a:t>
            </a:r>
            <a:r>
              <a:rPr lang="en-US" altLang="ko-KR" sz="2300" b="1" u="sng" dirty="0" smtClean="0">
                <a:solidFill>
                  <a:srgbClr val="3399FF"/>
                </a:solidFill>
              </a:rPr>
              <a:t>(</a:t>
            </a:r>
            <a:r>
              <a:rPr lang="ko-KR" altLang="en-US" sz="2300" b="1" u="sng" dirty="0" smtClean="0">
                <a:solidFill>
                  <a:srgbClr val="3399FF"/>
                </a:solidFill>
              </a:rPr>
              <a:t>출 </a:t>
            </a:r>
            <a:r>
              <a:rPr lang="en-US" altLang="ko-KR" sz="2300" b="1" u="sng" dirty="0" smtClean="0">
                <a:solidFill>
                  <a:srgbClr val="3399FF"/>
                </a:solidFill>
              </a:rPr>
              <a:t>33:11)</a:t>
            </a:r>
          </a:p>
          <a:p>
            <a:endParaRPr lang="en-US" altLang="ko-KR" sz="2300" b="1" dirty="0"/>
          </a:p>
          <a:p>
            <a:endParaRPr lang="en-US" altLang="ko-KR" sz="2300" b="1" dirty="0" smtClean="0"/>
          </a:p>
          <a:p>
            <a:endParaRPr lang="en-US" altLang="ko-KR" sz="2300" b="1" dirty="0"/>
          </a:p>
          <a:p>
            <a:endParaRPr lang="en-US" altLang="ko-KR" sz="2300" b="1" dirty="0" smtClean="0"/>
          </a:p>
          <a:p>
            <a:endParaRPr lang="en-US" altLang="ko-KR" sz="2300" b="1" dirty="0"/>
          </a:p>
          <a:p>
            <a:endParaRPr lang="en-US" altLang="ko-KR" sz="2300" b="1" dirty="0" smtClean="0"/>
          </a:p>
          <a:p>
            <a:endParaRPr lang="en-US" altLang="ko-KR" sz="2300" b="1" dirty="0"/>
          </a:p>
          <a:p>
            <a:endParaRPr lang="en-US" altLang="ko-KR" sz="2300" b="1" dirty="0" smtClean="0"/>
          </a:p>
          <a:p>
            <a:endParaRPr lang="ko-KR" alt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30488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327</Words>
  <Application>Microsoft Office PowerPoint</Application>
  <PresentationFormat>화면 슬라이드 쇼(4:3)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OWNER</dc:creator>
  <cp:lastModifiedBy>OWNER</cp:lastModifiedBy>
  <cp:revision>14</cp:revision>
  <dcterms:created xsi:type="dcterms:W3CDTF">2016-04-08T19:22:34Z</dcterms:created>
  <dcterms:modified xsi:type="dcterms:W3CDTF">2016-04-09T09:51:13Z</dcterms:modified>
</cp:coreProperties>
</file>